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9"/>
  </p:notesMasterIdLst>
  <p:handoutMasterIdLst>
    <p:handoutMasterId r:id="rId10"/>
  </p:handoutMasterIdLst>
  <p:sldIdLst>
    <p:sldId id="266" r:id="rId6"/>
    <p:sldId id="275" r:id="rId7"/>
    <p:sldId id="272" r:id="rId8"/>
  </p:sldIdLst>
  <p:sldSz cx="9144000" cy="6858000" type="screen4x3"/>
  <p:notesSz cx="6805613" cy="9944100"/>
  <p:custDataLst>
    <p:tags r:id="rId11"/>
  </p:custDataLst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B351"/>
    <a:srgbClr val="3E7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86856" autoAdjust="0"/>
  </p:normalViewPr>
  <p:slideViewPr>
    <p:cSldViewPr snapToGrid="0" snapToObjects="1">
      <p:cViewPr varScale="1">
        <p:scale>
          <a:sx n="55" d="100"/>
          <a:sy n="55" d="100"/>
        </p:scale>
        <p:origin x="160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F31635-8990-4959-8F25-5CA7B05B1FCF}" type="doc">
      <dgm:prSet loTypeId="urn:microsoft.com/office/officeart/2005/8/layout/matrix2" loCatId="matrix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nl-NL"/>
        </a:p>
      </dgm:t>
    </dgm:pt>
    <dgm:pt modelId="{06143938-C9C6-4075-9CF7-2F3B752DC0BB}">
      <dgm:prSet phldrT="[Tekst]"/>
      <dgm:spPr>
        <a:xfrm>
          <a:off x="1351026" y="208026"/>
          <a:ext cx="1280160" cy="1280160"/>
        </a:xfrm>
        <a:solidFill>
          <a:srgbClr val="3E723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 </a:t>
          </a:r>
          <a:b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Groene productie</a:t>
          </a:r>
        </a:p>
      </dgm:t>
    </dgm:pt>
    <dgm:pt modelId="{6102D490-9F0C-4707-A05E-75299FD65446}" type="parTrans" cxnId="{99722287-3A4B-456C-A594-26ED03D10E46}">
      <dgm:prSet/>
      <dgm:spPr/>
      <dgm:t>
        <a:bodyPr/>
        <a:lstStyle/>
        <a:p>
          <a:endParaRPr lang="nl-NL"/>
        </a:p>
      </dgm:t>
    </dgm:pt>
    <dgm:pt modelId="{D355916D-9165-4015-937D-DC8A213C6045}" type="sibTrans" cxnId="{99722287-3A4B-456C-A594-26ED03D10E46}">
      <dgm:prSet/>
      <dgm:spPr/>
      <dgm:t>
        <a:bodyPr/>
        <a:lstStyle/>
        <a:p>
          <a:endParaRPr lang="nl-NL"/>
        </a:p>
      </dgm:t>
    </dgm:pt>
    <dgm:pt modelId="{6E5CCF32-2B6A-4DC9-8695-E0AFBF7E4579}">
      <dgm:prSet phldrT="[Tekst]"/>
      <dgm:spPr>
        <a:xfrm>
          <a:off x="2855214" y="208026"/>
          <a:ext cx="1280160" cy="1280160"/>
        </a:xfrm>
        <a:solidFill>
          <a:srgbClr val="3E723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 </a:t>
          </a:r>
          <a:b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Tussen productie en verkoop</a:t>
          </a:r>
        </a:p>
      </dgm:t>
    </dgm:pt>
    <dgm:pt modelId="{F3E4E1B2-A229-41D3-AB17-04E4389C85A6}" type="parTrans" cxnId="{65C7BDB4-09FE-451B-96EE-FE842AD0D8FF}">
      <dgm:prSet/>
      <dgm:spPr/>
      <dgm:t>
        <a:bodyPr/>
        <a:lstStyle/>
        <a:p>
          <a:endParaRPr lang="nl-NL"/>
        </a:p>
      </dgm:t>
    </dgm:pt>
    <dgm:pt modelId="{18F5E70F-CB52-44F5-9571-6C3850CB176C}" type="sibTrans" cxnId="{65C7BDB4-09FE-451B-96EE-FE842AD0D8FF}">
      <dgm:prSet/>
      <dgm:spPr/>
      <dgm:t>
        <a:bodyPr/>
        <a:lstStyle/>
        <a:p>
          <a:endParaRPr lang="nl-NL"/>
        </a:p>
      </dgm:t>
    </dgm:pt>
    <dgm:pt modelId="{6199A48B-A4CC-4396-BADF-7DFD47646C66}">
      <dgm:prSet phldrT="[Tekst]"/>
      <dgm:spPr>
        <a:xfrm>
          <a:off x="1351026" y="1712214"/>
          <a:ext cx="1280160" cy="1280160"/>
        </a:xfrm>
        <a:solidFill>
          <a:srgbClr val="64B35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 Verstedelijking groene omgeving</a:t>
          </a:r>
        </a:p>
      </dgm:t>
    </dgm:pt>
    <dgm:pt modelId="{9BA705B1-6365-4E15-9BC3-2087E2762E7F}" type="parTrans" cxnId="{A80B2C45-400E-4C46-A258-2D4D8AF11602}">
      <dgm:prSet/>
      <dgm:spPr/>
      <dgm:t>
        <a:bodyPr/>
        <a:lstStyle/>
        <a:p>
          <a:endParaRPr lang="nl-NL"/>
        </a:p>
      </dgm:t>
    </dgm:pt>
    <dgm:pt modelId="{C195DC89-0A6D-422C-99EE-7479DC2CE03D}" type="sibTrans" cxnId="{A80B2C45-400E-4C46-A258-2D4D8AF11602}">
      <dgm:prSet/>
      <dgm:spPr/>
      <dgm:t>
        <a:bodyPr/>
        <a:lstStyle/>
        <a:p>
          <a:endParaRPr lang="nl-NL"/>
        </a:p>
      </dgm:t>
    </dgm:pt>
    <dgm:pt modelId="{D5479795-08FA-42F5-89A4-AB03C7F9B9FB}">
      <dgm:prSet phldrT="[Tekst]"/>
      <dgm:spPr>
        <a:xfrm>
          <a:off x="2855214" y="1712214"/>
          <a:ext cx="1280160" cy="1280160"/>
        </a:xfrm>
        <a:solidFill>
          <a:srgbClr val="64B35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4. </a:t>
          </a:r>
          <a:b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Groene vormgeving en verkoop</a:t>
          </a:r>
        </a:p>
      </dgm:t>
    </dgm:pt>
    <dgm:pt modelId="{5B25D6CA-61AC-4E44-9E3D-914ECECD30DB}" type="parTrans" cxnId="{207792B2-FD91-4898-B195-4779542466A7}">
      <dgm:prSet/>
      <dgm:spPr/>
      <dgm:t>
        <a:bodyPr/>
        <a:lstStyle/>
        <a:p>
          <a:endParaRPr lang="nl-NL"/>
        </a:p>
      </dgm:t>
    </dgm:pt>
    <dgm:pt modelId="{CD2E67C2-7D50-4C57-9C39-9703E2229757}" type="sibTrans" cxnId="{207792B2-FD91-4898-B195-4779542466A7}">
      <dgm:prSet/>
      <dgm:spPr/>
      <dgm:t>
        <a:bodyPr/>
        <a:lstStyle/>
        <a:p>
          <a:endParaRPr lang="nl-NL"/>
        </a:p>
      </dgm:t>
    </dgm:pt>
    <dgm:pt modelId="{501289F0-3BB5-4D09-B060-25961BA265BF}">
      <dgm:prSet phldrT="[Tekst]"/>
      <dgm:spPr/>
      <dgm:t>
        <a:bodyPr/>
        <a:lstStyle/>
        <a:p>
          <a:endParaRPr lang="nl-NL"/>
        </a:p>
      </dgm:t>
    </dgm:pt>
    <dgm:pt modelId="{FFB8A98E-9C7C-4EC4-843A-81AA307F98C9}" type="parTrans" cxnId="{124ADA58-72FC-4594-ACD6-5D3E4F48AC3E}">
      <dgm:prSet/>
      <dgm:spPr/>
      <dgm:t>
        <a:bodyPr/>
        <a:lstStyle/>
        <a:p>
          <a:endParaRPr lang="nl-NL"/>
        </a:p>
      </dgm:t>
    </dgm:pt>
    <dgm:pt modelId="{BFDD2584-F825-4BF4-A0E0-9A78343DA1E9}" type="sibTrans" cxnId="{124ADA58-72FC-4594-ACD6-5D3E4F48AC3E}">
      <dgm:prSet/>
      <dgm:spPr/>
      <dgm:t>
        <a:bodyPr/>
        <a:lstStyle/>
        <a:p>
          <a:endParaRPr lang="nl-NL"/>
        </a:p>
      </dgm:t>
    </dgm:pt>
    <dgm:pt modelId="{2A405D9C-6FE8-4BC1-AA45-4A4ABDF8665F}" type="pres">
      <dgm:prSet presAssocID="{B7F31635-8990-4959-8F25-5CA7B05B1FC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4A4C86E-3A3E-4047-81BF-FFCCBB57A9A2}" type="pres">
      <dgm:prSet presAssocID="{B7F31635-8990-4959-8F25-5CA7B05B1FCF}" presName="axisShape" presStyleLbl="bgShp" presStyleIdx="0" presStyleCnt="1"/>
      <dgm:spPr>
        <a:xfrm>
          <a:off x="1143000" y="0"/>
          <a:ext cx="3200400" cy="32004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70AD47">
            <a:tint val="55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133F642A-AB1F-4E41-80D7-89FA346029E9}" type="pres">
      <dgm:prSet presAssocID="{B7F31635-8990-4959-8F25-5CA7B05B1FCF}" presName="rect1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nl-NL"/>
        </a:p>
      </dgm:t>
    </dgm:pt>
    <dgm:pt modelId="{6B0C45F3-157D-4EC3-B0EC-B6766B37003C}" type="pres">
      <dgm:prSet presAssocID="{B7F31635-8990-4959-8F25-5CA7B05B1FCF}" presName="rect2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nl-NL"/>
        </a:p>
      </dgm:t>
    </dgm:pt>
    <dgm:pt modelId="{BABAE168-9DEA-491B-8EDC-D5D70A90AEEE}" type="pres">
      <dgm:prSet presAssocID="{B7F31635-8990-4959-8F25-5CA7B05B1FCF}" presName="rect3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nl-NL"/>
        </a:p>
      </dgm:t>
    </dgm:pt>
    <dgm:pt modelId="{C7A5EC26-897C-4B36-8850-3799BAACA856}" type="pres">
      <dgm:prSet presAssocID="{B7F31635-8990-4959-8F25-5CA7B05B1FCF}" presName="rect4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nl-NL"/>
        </a:p>
      </dgm:t>
    </dgm:pt>
  </dgm:ptLst>
  <dgm:cxnLst>
    <dgm:cxn modelId="{37A193C2-1A28-4B50-9D94-5E9ABC6358A8}" type="presOf" srcId="{6E5CCF32-2B6A-4DC9-8695-E0AFBF7E4579}" destId="{6B0C45F3-157D-4EC3-B0EC-B6766B37003C}" srcOrd="0" destOrd="0" presId="urn:microsoft.com/office/officeart/2005/8/layout/matrix2"/>
    <dgm:cxn modelId="{A80B2C45-400E-4C46-A258-2D4D8AF11602}" srcId="{B7F31635-8990-4959-8F25-5CA7B05B1FCF}" destId="{6199A48B-A4CC-4396-BADF-7DFD47646C66}" srcOrd="2" destOrd="0" parTransId="{9BA705B1-6365-4E15-9BC3-2087E2762E7F}" sibTransId="{C195DC89-0A6D-422C-99EE-7479DC2CE03D}"/>
    <dgm:cxn modelId="{078CF366-C55A-48B7-B919-EB978233C127}" type="presOf" srcId="{B7F31635-8990-4959-8F25-5CA7B05B1FCF}" destId="{2A405D9C-6FE8-4BC1-AA45-4A4ABDF8665F}" srcOrd="0" destOrd="0" presId="urn:microsoft.com/office/officeart/2005/8/layout/matrix2"/>
    <dgm:cxn modelId="{443F070E-36EA-4861-83DA-7DE1563A33C7}" type="presOf" srcId="{06143938-C9C6-4075-9CF7-2F3B752DC0BB}" destId="{133F642A-AB1F-4E41-80D7-89FA346029E9}" srcOrd="0" destOrd="0" presId="urn:microsoft.com/office/officeart/2005/8/layout/matrix2"/>
    <dgm:cxn modelId="{99722287-3A4B-456C-A594-26ED03D10E46}" srcId="{B7F31635-8990-4959-8F25-5CA7B05B1FCF}" destId="{06143938-C9C6-4075-9CF7-2F3B752DC0BB}" srcOrd="0" destOrd="0" parTransId="{6102D490-9F0C-4707-A05E-75299FD65446}" sibTransId="{D355916D-9165-4015-937D-DC8A213C6045}"/>
    <dgm:cxn modelId="{207792B2-FD91-4898-B195-4779542466A7}" srcId="{B7F31635-8990-4959-8F25-5CA7B05B1FCF}" destId="{D5479795-08FA-42F5-89A4-AB03C7F9B9FB}" srcOrd="3" destOrd="0" parTransId="{5B25D6CA-61AC-4E44-9E3D-914ECECD30DB}" sibTransId="{CD2E67C2-7D50-4C57-9C39-9703E2229757}"/>
    <dgm:cxn modelId="{124ADA58-72FC-4594-ACD6-5D3E4F48AC3E}" srcId="{B7F31635-8990-4959-8F25-5CA7B05B1FCF}" destId="{501289F0-3BB5-4D09-B060-25961BA265BF}" srcOrd="4" destOrd="0" parTransId="{FFB8A98E-9C7C-4EC4-843A-81AA307F98C9}" sibTransId="{BFDD2584-F825-4BF4-A0E0-9A78343DA1E9}"/>
    <dgm:cxn modelId="{65C7BDB4-09FE-451B-96EE-FE842AD0D8FF}" srcId="{B7F31635-8990-4959-8F25-5CA7B05B1FCF}" destId="{6E5CCF32-2B6A-4DC9-8695-E0AFBF7E4579}" srcOrd="1" destOrd="0" parTransId="{F3E4E1B2-A229-41D3-AB17-04E4389C85A6}" sibTransId="{18F5E70F-CB52-44F5-9571-6C3850CB176C}"/>
    <dgm:cxn modelId="{B125F608-181A-49C9-85B9-A5B8A6CBB9B3}" type="presOf" srcId="{6199A48B-A4CC-4396-BADF-7DFD47646C66}" destId="{BABAE168-9DEA-491B-8EDC-D5D70A90AEEE}" srcOrd="0" destOrd="0" presId="urn:microsoft.com/office/officeart/2005/8/layout/matrix2"/>
    <dgm:cxn modelId="{F5B93DE6-5E11-407C-A65B-CAC57328AC90}" type="presOf" srcId="{D5479795-08FA-42F5-89A4-AB03C7F9B9FB}" destId="{C7A5EC26-897C-4B36-8850-3799BAACA856}" srcOrd="0" destOrd="0" presId="urn:microsoft.com/office/officeart/2005/8/layout/matrix2"/>
    <dgm:cxn modelId="{23FD4CB7-9B6F-40B5-914B-FBDA3AC40C5C}" type="presParOf" srcId="{2A405D9C-6FE8-4BC1-AA45-4A4ABDF8665F}" destId="{D4A4C86E-3A3E-4047-81BF-FFCCBB57A9A2}" srcOrd="0" destOrd="0" presId="urn:microsoft.com/office/officeart/2005/8/layout/matrix2"/>
    <dgm:cxn modelId="{4226A2E0-CEA3-4E65-BA1F-77AE0238A819}" type="presParOf" srcId="{2A405D9C-6FE8-4BC1-AA45-4A4ABDF8665F}" destId="{133F642A-AB1F-4E41-80D7-89FA346029E9}" srcOrd="1" destOrd="0" presId="urn:microsoft.com/office/officeart/2005/8/layout/matrix2"/>
    <dgm:cxn modelId="{AE538599-1AB0-4DE7-81FE-238A0115EFC9}" type="presParOf" srcId="{2A405D9C-6FE8-4BC1-AA45-4A4ABDF8665F}" destId="{6B0C45F3-157D-4EC3-B0EC-B6766B37003C}" srcOrd="2" destOrd="0" presId="urn:microsoft.com/office/officeart/2005/8/layout/matrix2"/>
    <dgm:cxn modelId="{30A5BCB0-17BC-4A44-AF5F-458151D65954}" type="presParOf" srcId="{2A405D9C-6FE8-4BC1-AA45-4A4ABDF8665F}" destId="{BABAE168-9DEA-491B-8EDC-D5D70A90AEEE}" srcOrd="3" destOrd="0" presId="urn:microsoft.com/office/officeart/2005/8/layout/matrix2"/>
    <dgm:cxn modelId="{A4C26526-C1E1-4C6C-88E1-A665C3FF8C95}" type="presParOf" srcId="{2A405D9C-6FE8-4BC1-AA45-4A4ABDF8665F}" destId="{C7A5EC26-897C-4B36-8850-3799BAACA85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F31635-8990-4959-8F25-5CA7B05B1FCF}" type="doc">
      <dgm:prSet loTypeId="urn:microsoft.com/office/officeart/2005/8/layout/matrix2" loCatId="matrix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nl-NL"/>
        </a:p>
      </dgm:t>
    </dgm:pt>
    <dgm:pt modelId="{06143938-C9C6-4075-9CF7-2F3B752DC0BB}">
      <dgm:prSet phldrT="[Tekst]"/>
      <dgm:spPr>
        <a:xfrm>
          <a:off x="1351026" y="208026"/>
          <a:ext cx="1280160" cy="1280160"/>
        </a:xfrm>
        <a:solidFill>
          <a:srgbClr val="3E723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Groene productie</a:t>
          </a:r>
        </a:p>
      </dgm:t>
    </dgm:pt>
    <dgm:pt modelId="{6102D490-9F0C-4707-A05E-75299FD65446}" type="parTrans" cxnId="{99722287-3A4B-456C-A594-26ED03D10E46}">
      <dgm:prSet/>
      <dgm:spPr/>
      <dgm:t>
        <a:bodyPr/>
        <a:lstStyle/>
        <a:p>
          <a:endParaRPr lang="nl-NL"/>
        </a:p>
      </dgm:t>
    </dgm:pt>
    <dgm:pt modelId="{D355916D-9165-4015-937D-DC8A213C6045}" type="sibTrans" cxnId="{99722287-3A4B-456C-A594-26ED03D10E46}">
      <dgm:prSet/>
      <dgm:spPr/>
      <dgm:t>
        <a:bodyPr/>
        <a:lstStyle/>
        <a:p>
          <a:endParaRPr lang="nl-NL"/>
        </a:p>
      </dgm:t>
    </dgm:pt>
    <dgm:pt modelId="{6E5CCF32-2B6A-4DC9-8695-E0AFBF7E4579}">
      <dgm:prSet phldrT="[Tekst]"/>
      <dgm:spPr>
        <a:xfrm>
          <a:off x="2855214" y="208026"/>
          <a:ext cx="1280160" cy="1280160"/>
        </a:xfrm>
        <a:solidFill>
          <a:srgbClr val="3E723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Tussen productie en verkoop</a:t>
          </a:r>
        </a:p>
      </dgm:t>
    </dgm:pt>
    <dgm:pt modelId="{F3E4E1B2-A229-41D3-AB17-04E4389C85A6}" type="parTrans" cxnId="{65C7BDB4-09FE-451B-96EE-FE842AD0D8FF}">
      <dgm:prSet/>
      <dgm:spPr/>
      <dgm:t>
        <a:bodyPr/>
        <a:lstStyle/>
        <a:p>
          <a:endParaRPr lang="nl-NL"/>
        </a:p>
      </dgm:t>
    </dgm:pt>
    <dgm:pt modelId="{18F5E70F-CB52-44F5-9571-6C3850CB176C}" type="sibTrans" cxnId="{65C7BDB4-09FE-451B-96EE-FE842AD0D8FF}">
      <dgm:prSet/>
      <dgm:spPr/>
      <dgm:t>
        <a:bodyPr/>
        <a:lstStyle/>
        <a:p>
          <a:endParaRPr lang="nl-NL"/>
        </a:p>
      </dgm:t>
    </dgm:pt>
    <dgm:pt modelId="{6199A48B-A4CC-4396-BADF-7DFD47646C66}">
      <dgm:prSet phldrT="[Tekst]"/>
      <dgm:spPr>
        <a:xfrm>
          <a:off x="1351026" y="1712214"/>
          <a:ext cx="1280160" cy="1280160"/>
        </a:xfrm>
        <a:solidFill>
          <a:srgbClr val="64B35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Verstedelijking groene omgeving</a:t>
          </a:r>
        </a:p>
      </dgm:t>
    </dgm:pt>
    <dgm:pt modelId="{9BA705B1-6365-4E15-9BC3-2087E2762E7F}" type="parTrans" cxnId="{A80B2C45-400E-4C46-A258-2D4D8AF11602}">
      <dgm:prSet/>
      <dgm:spPr/>
      <dgm:t>
        <a:bodyPr/>
        <a:lstStyle/>
        <a:p>
          <a:endParaRPr lang="nl-NL"/>
        </a:p>
      </dgm:t>
    </dgm:pt>
    <dgm:pt modelId="{C195DC89-0A6D-422C-99EE-7479DC2CE03D}" type="sibTrans" cxnId="{A80B2C45-400E-4C46-A258-2D4D8AF11602}">
      <dgm:prSet/>
      <dgm:spPr/>
      <dgm:t>
        <a:bodyPr/>
        <a:lstStyle/>
        <a:p>
          <a:endParaRPr lang="nl-NL"/>
        </a:p>
      </dgm:t>
    </dgm:pt>
    <dgm:pt modelId="{D5479795-08FA-42F5-89A4-AB03C7F9B9FB}">
      <dgm:prSet phldrT="[Tekst]"/>
      <dgm:spPr>
        <a:xfrm>
          <a:off x="2855214" y="1712214"/>
          <a:ext cx="1280160" cy="1280160"/>
        </a:xfrm>
        <a:solidFill>
          <a:srgbClr val="64B35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Groene vormgeving en verkoop</a:t>
          </a:r>
        </a:p>
      </dgm:t>
    </dgm:pt>
    <dgm:pt modelId="{5B25D6CA-61AC-4E44-9E3D-914ECECD30DB}" type="parTrans" cxnId="{207792B2-FD91-4898-B195-4779542466A7}">
      <dgm:prSet/>
      <dgm:spPr/>
      <dgm:t>
        <a:bodyPr/>
        <a:lstStyle/>
        <a:p>
          <a:endParaRPr lang="nl-NL"/>
        </a:p>
      </dgm:t>
    </dgm:pt>
    <dgm:pt modelId="{CD2E67C2-7D50-4C57-9C39-9703E2229757}" type="sibTrans" cxnId="{207792B2-FD91-4898-B195-4779542466A7}">
      <dgm:prSet/>
      <dgm:spPr/>
      <dgm:t>
        <a:bodyPr/>
        <a:lstStyle/>
        <a:p>
          <a:endParaRPr lang="nl-NL"/>
        </a:p>
      </dgm:t>
    </dgm:pt>
    <dgm:pt modelId="{501289F0-3BB5-4D09-B060-25961BA265BF}">
      <dgm:prSet phldrT="[Tekst]"/>
      <dgm:spPr/>
      <dgm:t>
        <a:bodyPr/>
        <a:lstStyle/>
        <a:p>
          <a:endParaRPr lang="nl-NL"/>
        </a:p>
      </dgm:t>
    </dgm:pt>
    <dgm:pt modelId="{FFB8A98E-9C7C-4EC4-843A-81AA307F98C9}" type="parTrans" cxnId="{124ADA58-72FC-4594-ACD6-5D3E4F48AC3E}">
      <dgm:prSet/>
      <dgm:spPr/>
      <dgm:t>
        <a:bodyPr/>
        <a:lstStyle/>
        <a:p>
          <a:endParaRPr lang="nl-NL"/>
        </a:p>
      </dgm:t>
    </dgm:pt>
    <dgm:pt modelId="{BFDD2584-F825-4BF4-A0E0-9A78343DA1E9}" type="sibTrans" cxnId="{124ADA58-72FC-4594-ACD6-5D3E4F48AC3E}">
      <dgm:prSet/>
      <dgm:spPr/>
      <dgm:t>
        <a:bodyPr/>
        <a:lstStyle/>
        <a:p>
          <a:endParaRPr lang="nl-NL"/>
        </a:p>
      </dgm:t>
    </dgm:pt>
    <dgm:pt modelId="{2A405D9C-6FE8-4BC1-AA45-4A4ABDF8665F}" type="pres">
      <dgm:prSet presAssocID="{B7F31635-8990-4959-8F25-5CA7B05B1FC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4A4C86E-3A3E-4047-81BF-FFCCBB57A9A2}" type="pres">
      <dgm:prSet presAssocID="{B7F31635-8990-4959-8F25-5CA7B05B1FCF}" presName="axisShape" presStyleLbl="bgShp" presStyleIdx="0" presStyleCnt="1" custLinFactNeighborX="-9899" custLinFactNeighborY="2275"/>
      <dgm:spPr>
        <a:xfrm>
          <a:off x="1143000" y="0"/>
          <a:ext cx="3200400" cy="32004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bg1"/>
        </a:solidFill>
        <a:ln>
          <a:noFill/>
        </a:ln>
        <a:effectLst/>
      </dgm:spPr>
    </dgm:pt>
    <dgm:pt modelId="{133F642A-AB1F-4E41-80D7-89FA346029E9}" type="pres">
      <dgm:prSet presAssocID="{B7F31635-8990-4959-8F25-5CA7B05B1FCF}" presName="rect1" presStyleLbl="node1" presStyleIdx="0" presStyleCnt="4" custLinFactNeighborX="-16567" custLinFactNeighborY="-499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nl-NL"/>
        </a:p>
      </dgm:t>
    </dgm:pt>
    <dgm:pt modelId="{6B0C45F3-157D-4EC3-B0EC-B6766B37003C}" type="pres">
      <dgm:prSet presAssocID="{B7F31635-8990-4959-8F25-5CA7B05B1FCF}" presName="rect2" presStyleLbl="node1" presStyleIdx="1" presStyleCnt="4" custLinFactNeighborX="-16567" custLinFactNeighborY="-499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nl-NL"/>
        </a:p>
      </dgm:t>
    </dgm:pt>
    <dgm:pt modelId="{BABAE168-9DEA-491B-8EDC-D5D70A90AEEE}" type="pres">
      <dgm:prSet presAssocID="{B7F31635-8990-4959-8F25-5CA7B05B1FCF}" presName="rect3" presStyleLbl="node1" presStyleIdx="2" presStyleCnt="4" custLinFactNeighborX="-16567" custLinFactNeighborY="1020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nl-NL"/>
        </a:p>
      </dgm:t>
    </dgm:pt>
    <dgm:pt modelId="{C7A5EC26-897C-4B36-8850-3799BAACA856}" type="pres">
      <dgm:prSet presAssocID="{B7F31635-8990-4959-8F25-5CA7B05B1FCF}" presName="rect4" presStyleLbl="node1" presStyleIdx="3" presStyleCnt="4" custLinFactNeighborX="-12878" custLinFactNeighborY="1020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nl-NL"/>
        </a:p>
      </dgm:t>
    </dgm:pt>
  </dgm:ptLst>
  <dgm:cxnLst>
    <dgm:cxn modelId="{65C7BDB4-09FE-451B-96EE-FE842AD0D8FF}" srcId="{B7F31635-8990-4959-8F25-5CA7B05B1FCF}" destId="{6E5CCF32-2B6A-4DC9-8695-E0AFBF7E4579}" srcOrd="1" destOrd="0" parTransId="{F3E4E1B2-A229-41D3-AB17-04E4389C85A6}" sibTransId="{18F5E70F-CB52-44F5-9571-6C3850CB176C}"/>
    <dgm:cxn modelId="{A80B2C45-400E-4C46-A258-2D4D8AF11602}" srcId="{B7F31635-8990-4959-8F25-5CA7B05B1FCF}" destId="{6199A48B-A4CC-4396-BADF-7DFD47646C66}" srcOrd="2" destOrd="0" parTransId="{9BA705B1-6365-4E15-9BC3-2087E2762E7F}" sibTransId="{C195DC89-0A6D-422C-99EE-7479DC2CE03D}"/>
    <dgm:cxn modelId="{3128628E-C7C5-42E5-A3EC-15A617242720}" type="presOf" srcId="{B7F31635-8990-4959-8F25-5CA7B05B1FCF}" destId="{2A405D9C-6FE8-4BC1-AA45-4A4ABDF8665F}" srcOrd="0" destOrd="0" presId="urn:microsoft.com/office/officeart/2005/8/layout/matrix2"/>
    <dgm:cxn modelId="{6022F91E-A305-4629-9C73-176D93B437E2}" type="presOf" srcId="{6E5CCF32-2B6A-4DC9-8695-E0AFBF7E4579}" destId="{6B0C45F3-157D-4EC3-B0EC-B6766B37003C}" srcOrd="0" destOrd="0" presId="urn:microsoft.com/office/officeart/2005/8/layout/matrix2"/>
    <dgm:cxn modelId="{124ADA58-72FC-4594-ACD6-5D3E4F48AC3E}" srcId="{B7F31635-8990-4959-8F25-5CA7B05B1FCF}" destId="{501289F0-3BB5-4D09-B060-25961BA265BF}" srcOrd="4" destOrd="0" parTransId="{FFB8A98E-9C7C-4EC4-843A-81AA307F98C9}" sibTransId="{BFDD2584-F825-4BF4-A0E0-9A78343DA1E9}"/>
    <dgm:cxn modelId="{207792B2-FD91-4898-B195-4779542466A7}" srcId="{B7F31635-8990-4959-8F25-5CA7B05B1FCF}" destId="{D5479795-08FA-42F5-89A4-AB03C7F9B9FB}" srcOrd="3" destOrd="0" parTransId="{5B25D6CA-61AC-4E44-9E3D-914ECECD30DB}" sibTransId="{CD2E67C2-7D50-4C57-9C39-9703E2229757}"/>
    <dgm:cxn modelId="{5A75E055-187F-4917-974E-85F11F0C37BC}" type="presOf" srcId="{06143938-C9C6-4075-9CF7-2F3B752DC0BB}" destId="{133F642A-AB1F-4E41-80D7-89FA346029E9}" srcOrd="0" destOrd="0" presId="urn:microsoft.com/office/officeart/2005/8/layout/matrix2"/>
    <dgm:cxn modelId="{99722287-3A4B-456C-A594-26ED03D10E46}" srcId="{B7F31635-8990-4959-8F25-5CA7B05B1FCF}" destId="{06143938-C9C6-4075-9CF7-2F3B752DC0BB}" srcOrd="0" destOrd="0" parTransId="{6102D490-9F0C-4707-A05E-75299FD65446}" sibTransId="{D355916D-9165-4015-937D-DC8A213C6045}"/>
    <dgm:cxn modelId="{C9292385-5057-4823-B603-47D247D049F4}" type="presOf" srcId="{D5479795-08FA-42F5-89A4-AB03C7F9B9FB}" destId="{C7A5EC26-897C-4B36-8850-3799BAACA856}" srcOrd="0" destOrd="0" presId="urn:microsoft.com/office/officeart/2005/8/layout/matrix2"/>
    <dgm:cxn modelId="{DBDC5534-CC12-4CF5-BD23-74553A3B357B}" type="presOf" srcId="{6199A48B-A4CC-4396-BADF-7DFD47646C66}" destId="{BABAE168-9DEA-491B-8EDC-D5D70A90AEEE}" srcOrd="0" destOrd="0" presId="urn:microsoft.com/office/officeart/2005/8/layout/matrix2"/>
    <dgm:cxn modelId="{26FB01E8-E210-46AD-BA68-47A238B7E43D}" type="presParOf" srcId="{2A405D9C-6FE8-4BC1-AA45-4A4ABDF8665F}" destId="{D4A4C86E-3A3E-4047-81BF-FFCCBB57A9A2}" srcOrd="0" destOrd="0" presId="urn:microsoft.com/office/officeart/2005/8/layout/matrix2"/>
    <dgm:cxn modelId="{1B6994E8-84A9-4165-AF3E-B88979E2991F}" type="presParOf" srcId="{2A405D9C-6FE8-4BC1-AA45-4A4ABDF8665F}" destId="{133F642A-AB1F-4E41-80D7-89FA346029E9}" srcOrd="1" destOrd="0" presId="urn:microsoft.com/office/officeart/2005/8/layout/matrix2"/>
    <dgm:cxn modelId="{B2B7B2AA-274D-4AC9-8372-3F546CB2A8B9}" type="presParOf" srcId="{2A405D9C-6FE8-4BC1-AA45-4A4ABDF8665F}" destId="{6B0C45F3-157D-4EC3-B0EC-B6766B37003C}" srcOrd="2" destOrd="0" presId="urn:microsoft.com/office/officeart/2005/8/layout/matrix2"/>
    <dgm:cxn modelId="{493A1B70-123B-425C-800C-46AF9A59869E}" type="presParOf" srcId="{2A405D9C-6FE8-4BC1-AA45-4A4ABDF8665F}" destId="{BABAE168-9DEA-491B-8EDC-D5D70A90AEEE}" srcOrd="3" destOrd="0" presId="urn:microsoft.com/office/officeart/2005/8/layout/matrix2"/>
    <dgm:cxn modelId="{47F110E0-6FA9-48E5-8A81-35F466D7C49B}" type="presParOf" srcId="{2A405D9C-6FE8-4BC1-AA45-4A4ABDF8665F}" destId="{C7A5EC26-897C-4B36-8850-3799BAACA85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4C86E-3A3E-4047-81BF-FFCCBB57A9A2}">
      <dsp:nvSpPr>
        <dsp:cNvPr id="0" name=""/>
        <dsp:cNvSpPr/>
      </dsp:nvSpPr>
      <dsp:spPr>
        <a:xfrm>
          <a:off x="1381910" y="0"/>
          <a:ext cx="4108466" cy="410846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70AD47">
            <a:tint val="55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F642A-AB1F-4E41-80D7-89FA346029E9}">
      <dsp:nvSpPr>
        <dsp:cNvPr id="0" name=""/>
        <dsp:cNvSpPr/>
      </dsp:nvSpPr>
      <dsp:spPr>
        <a:xfrm>
          <a:off x="1648960" y="267050"/>
          <a:ext cx="1643386" cy="1643386"/>
        </a:xfrm>
        <a:prstGeom prst="roundRect">
          <a:avLst/>
        </a:prstGeom>
        <a:solidFill>
          <a:srgbClr val="3E723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 </a:t>
          </a:r>
          <a:br>
            <a:rPr lang="nl-NL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nl-NL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Groene productie</a:t>
          </a:r>
        </a:p>
      </dsp:txBody>
      <dsp:txXfrm>
        <a:off x="1729183" y="347273"/>
        <a:ext cx="1482940" cy="1482940"/>
      </dsp:txXfrm>
    </dsp:sp>
    <dsp:sp modelId="{6B0C45F3-157D-4EC3-B0EC-B6766B37003C}">
      <dsp:nvSpPr>
        <dsp:cNvPr id="0" name=""/>
        <dsp:cNvSpPr/>
      </dsp:nvSpPr>
      <dsp:spPr>
        <a:xfrm>
          <a:off x="3579939" y="267050"/>
          <a:ext cx="1643386" cy="1643386"/>
        </a:xfrm>
        <a:prstGeom prst="roundRect">
          <a:avLst/>
        </a:prstGeom>
        <a:solidFill>
          <a:srgbClr val="3E723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 </a:t>
          </a:r>
          <a:br>
            <a:rPr lang="nl-NL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nl-NL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Tussen productie en verkoop</a:t>
          </a:r>
        </a:p>
      </dsp:txBody>
      <dsp:txXfrm>
        <a:off x="3660162" y="347273"/>
        <a:ext cx="1482940" cy="1482940"/>
      </dsp:txXfrm>
    </dsp:sp>
    <dsp:sp modelId="{BABAE168-9DEA-491B-8EDC-D5D70A90AEEE}">
      <dsp:nvSpPr>
        <dsp:cNvPr id="0" name=""/>
        <dsp:cNvSpPr/>
      </dsp:nvSpPr>
      <dsp:spPr>
        <a:xfrm>
          <a:off x="1648960" y="2198029"/>
          <a:ext cx="1643386" cy="1643386"/>
        </a:xfrm>
        <a:prstGeom prst="roundRect">
          <a:avLst/>
        </a:prstGeom>
        <a:solidFill>
          <a:srgbClr val="64B35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 Verstedelijking groene omgeving</a:t>
          </a:r>
        </a:p>
      </dsp:txBody>
      <dsp:txXfrm>
        <a:off x="1729183" y="2278252"/>
        <a:ext cx="1482940" cy="1482940"/>
      </dsp:txXfrm>
    </dsp:sp>
    <dsp:sp modelId="{C7A5EC26-897C-4B36-8850-3799BAACA856}">
      <dsp:nvSpPr>
        <dsp:cNvPr id="0" name=""/>
        <dsp:cNvSpPr/>
      </dsp:nvSpPr>
      <dsp:spPr>
        <a:xfrm>
          <a:off x="3579939" y="2198029"/>
          <a:ext cx="1643386" cy="1643386"/>
        </a:xfrm>
        <a:prstGeom prst="roundRect">
          <a:avLst/>
        </a:prstGeom>
        <a:solidFill>
          <a:srgbClr val="64B35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4. </a:t>
          </a:r>
          <a:br>
            <a:rPr lang="nl-NL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nl-NL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Groene vormgeving en verkoop</a:t>
          </a:r>
        </a:p>
      </dsp:txBody>
      <dsp:txXfrm>
        <a:off x="3660162" y="2278252"/>
        <a:ext cx="1482940" cy="1482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4C86E-3A3E-4047-81BF-FFCCBB57A9A2}">
      <dsp:nvSpPr>
        <dsp:cNvPr id="0" name=""/>
        <dsp:cNvSpPr/>
      </dsp:nvSpPr>
      <dsp:spPr>
        <a:xfrm>
          <a:off x="66144" y="0"/>
          <a:ext cx="5314348" cy="531434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F642A-AB1F-4E41-80D7-89FA346029E9}">
      <dsp:nvSpPr>
        <dsp:cNvPr id="0" name=""/>
        <dsp:cNvSpPr/>
      </dsp:nvSpPr>
      <dsp:spPr>
        <a:xfrm>
          <a:off x="585473" y="239273"/>
          <a:ext cx="2125739" cy="2125739"/>
        </a:xfrm>
        <a:prstGeom prst="roundRect">
          <a:avLst/>
        </a:prstGeom>
        <a:solidFill>
          <a:srgbClr val="3E723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Groene productie</a:t>
          </a:r>
        </a:p>
      </dsp:txBody>
      <dsp:txXfrm>
        <a:off x="689243" y="343043"/>
        <a:ext cx="1918199" cy="1918199"/>
      </dsp:txXfrm>
    </dsp:sp>
    <dsp:sp modelId="{6B0C45F3-157D-4EC3-B0EC-B6766B37003C}">
      <dsp:nvSpPr>
        <dsp:cNvPr id="0" name=""/>
        <dsp:cNvSpPr/>
      </dsp:nvSpPr>
      <dsp:spPr>
        <a:xfrm>
          <a:off x="3083216" y="239273"/>
          <a:ext cx="2125739" cy="2125739"/>
        </a:xfrm>
        <a:prstGeom prst="roundRect">
          <a:avLst/>
        </a:prstGeom>
        <a:solidFill>
          <a:srgbClr val="3E723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Tussen productie en verkoop</a:t>
          </a:r>
        </a:p>
      </dsp:txBody>
      <dsp:txXfrm>
        <a:off x="3186986" y="343043"/>
        <a:ext cx="1918199" cy="1918199"/>
      </dsp:txXfrm>
    </dsp:sp>
    <dsp:sp modelId="{BABAE168-9DEA-491B-8EDC-D5D70A90AEEE}">
      <dsp:nvSpPr>
        <dsp:cNvPr id="0" name=""/>
        <dsp:cNvSpPr/>
      </dsp:nvSpPr>
      <dsp:spPr>
        <a:xfrm>
          <a:off x="585473" y="3060086"/>
          <a:ext cx="2125739" cy="2125739"/>
        </a:xfrm>
        <a:prstGeom prst="roundRect">
          <a:avLst/>
        </a:prstGeom>
        <a:solidFill>
          <a:srgbClr val="64B35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Verstedelijking groene omgeving</a:t>
          </a:r>
        </a:p>
      </dsp:txBody>
      <dsp:txXfrm>
        <a:off x="689243" y="3163856"/>
        <a:ext cx="1918199" cy="1918199"/>
      </dsp:txXfrm>
    </dsp:sp>
    <dsp:sp modelId="{C7A5EC26-897C-4B36-8850-3799BAACA856}">
      <dsp:nvSpPr>
        <dsp:cNvPr id="0" name=""/>
        <dsp:cNvSpPr/>
      </dsp:nvSpPr>
      <dsp:spPr>
        <a:xfrm>
          <a:off x="3161635" y="3060086"/>
          <a:ext cx="2125739" cy="2125739"/>
        </a:xfrm>
        <a:prstGeom prst="roundRect">
          <a:avLst/>
        </a:prstGeom>
        <a:solidFill>
          <a:srgbClr val="64B35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Groene vormgeving en verkoop</a:t>
          </a:r>
        </a:p>
      </dsp:txBody>
      <dsp:txXfrm>
        <a:off x="3265405" y="3163856"/>
        <a:ext cx="1918199" cy="1918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F6E73-A610-473F-8D5D-6B84EC884A7C}" type="datetimeFigureOut">
              <a:rPr lang="nl-NL" smtClean="0"/>
              <a:t>7-7-2016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B5E26-A4CA-4A1B-8E36-6530285876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6946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5B2CE-D9C2-4E82-A689-95C1A10B1E08}" type="datetimeFigureOut">
              <a:rPr lang="nl-NL" smtClean="0"/>
              <a:t>7-7-2016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12DED-32C5-4B6F-A3AA-EB5ED4F5E7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142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75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633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719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7-7-2016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45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7-7-2016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38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7-7-2016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81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7-7-2016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47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7-7-2016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25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7-7-2016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4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7-7-2016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108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7-7-2016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34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7-7-2016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042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7-7-2016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23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7-7-2016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577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761E2-477A-BD44-BEEA-C94E516079E9}" type="datetimeFigureOut">
              <a:rPr lang="nl-NL" smtClean="0"/>
              <a:t>7-7-2016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57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8942"/>
            <a:ext cx="8229600" cy="1143000"/>
          </a:xfrm>
        </p:spPr>
        <p:txBody>
          <a:bodyPr/>
          <a:lstStyle/>
          <a:p>
            <a:r>
              <a:rPr lang="nl-NL" dirty="0"/>
              <a:t>Kwadrant </a:t>
            </a:r>
            <a:r>
              <a:rPr lang="nl-NL" dirty="0" err="1"/>
              <a:t>Profielvak</a:t>
            </a:r>
            <a:endParaRPr lang="nl-NL" dirty="0"/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pSp>
        <p:nvGrpSpPr>
          <p:cNvPr id="10" name="Groep 9"/>
          <p:cNvGrpSpPr/>
          <p:nvPr/>
        </p:nvGrpSpPr>
        <p:grpSpPr>
          <a:xfrm>
            <a:off x="0" y="0"/>
            <a:ext cx="9180000" cy="6885000"/>
            <a:chOff x="0" y="0"/>
            <a:chExt cx="9180000" cy="6885000"/>
          </a:xfrm>
        </p:grpSpPr>
        <p:pic>
          <p:nvPicPr>
            <p:cNvPr id="4" name="Afbeelding 3" descr="CC-PP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80000" cy="6885000"/>
            </a:xfrm>
            <a:prstGeom prst="rect">
              <a:avLst/>
            </a:prstGeom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709" y="914400"/>
              <a:ext cx="3447628" cy="2585721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577" y="914571"/>
              <a:ext cx="3447401" cy="2585551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287" y="3582010"/>
              <a:ext cx="3447402" cy="2585552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4692" y="3582009"/>
              <a:ext cx="3445934" cy="2584451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163772" y="2022594"/>
            <a:ext cx="155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Landelijke</a:t>
            </a:r>
            <a:r>
              <a:rPr lang="en-US" dirty="0" smtClean="0"/>
              <a:t> </a:t>
            </a:r>
            <a:r>
              <a:rPr lang="en-US" dirty="0" err="1" smtClean="0"/>
              <a:t>lijn</a:t>
            </a:r>
            <a:endParaRPr lang="nl-NL" dirty="0"/>
          </a:p>
        </p:txBody>
      </p:sp>
      <p:sp>
        <p:nvSpPr>
          <p:cNvPr id="41" name="Tekstvak 40"/>
          <p:cNvSpPr txBox="1"/>
          <p:nvPr/>
        </p:nvSpPr>
        <p:spPr>
          <a:xfrm>
            <a:off x="163772" y="4504902"/>
            <a:ext cx="155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Stedelijke</a:t>
            </a:r>
            <a:r>
              <a:rPr lang="en-US" dirty="0" smtClean="0"/>
              <a:t> </a:t>
            </a:r>
            <a:r>
              <a:rPr lang="en-US" dirty="0" err="1" smtClean="0"/>
              <a:t>lijn</a:t>
            </a:r>
            <a:endParaRPr lang="nl-NL" dirty="0"/>
          </a:p>
        </p:txBody>
      </p:sp>
      <p:cxnSp>
        <p:nvCxnSpPr>
          <p:cNvPr id="42" name="Rechte verbindingslijn met pijl 41"/>
          <p:cNvCxnSpPr/>
          <p:nvPr/>
        </p:nvCxnSpPr>
        <p:spPr>
          <a:xfrm>
            <a:off x="193385" y="2537598"/>
            <a:ext cx="1526232" cy="1428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Rechte verbindingslijn met pijl 42"/>
          <p:cNvCxnSpPr/>
          <p:nvPr/>
        </p:nvCxnSpPr>
        <p:spPr>
          <a:xfrm>
            <a:off x="193385" y="5037413"/>
            <a:ext cx="1526232" cy="1428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71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C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8942"/>
            <a:ext cx="8229600" cy="1143000"/>
          </a:xfrm>
        </p:spPr>
        <p:txBody>
          <a:bodyPr/>
          <a:lstStyle/>
          <a:p>
            <a:r>
              <a:rPr lang="nl-NL" dirty="0"/>
              <a:t>Kwadrant </a:t>
            </a:r>
            <a:r>
              <a:rPr lang="nl-NL" dirty="0" err="1"/>
              <a:t>Profielvak</a:t>
            </a:r>
            <a:endParaRPr lang="nl-NL" dirty="0"/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pSp>
        <p:nvGrpSpPr>
          <p:cNvPr id="19" name="Groep 18"/>
          <p:cNvGrpSpPr/>
          <p:nvPr/>
        </p:nvGrpSpPr>
        <p:grpSpPr>
          <a:xfrm>
            <a:off x="1137269" y="1475013"/>
            <a:ext cx="6872287" cy="4609797"/>
            <a:chOff x="0" y="0"/>
            <a:chExt cx="5486400" cy="3590925"/>
          </a:xfrm>
        </p:grpSpPr>
        <p:grpSp>
          <p:nvGrpSpPr>
            <p:cNvPr id="20" name="Groep 19"/>
            <p:cNvGrpSpPr/>
            <p:nvPr/>
          </p:nvGrpSpPr>
          <p:grpSpPr>
            <a:xfrm>
              <a:off x="0" y="266700"/>
              <a:ext cx="5486400" cy="3200400"/>
              <a:chOff x="0" y="0"/>
              <a:chExt cx="5486400" cy="3200400"/>
            </a:xfrm>
          </p:grpSpPr>
          <p:graphicFrame>
            <p:nvGraphicFramePr>
              <p:cNvPr id="24" name="Diagram 23"/>
              <p:cNvGraphicFramePr/>
              <p:nvPr>
                <p:extLst/>
              </p:nvPr>
            </p:nvGraphicFramePr>
            <p:xfrm>
              <a:off x="0" y="0"/>
              <a:ext cx="5486400" cy="3200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grpSp>
            <p:nvGrpSpPr>
              <p:cNvPr id="25" name="Groep 24"/>
              <p:cNvGrpSpPr/>
              <p:nvPr/>
            </p:nvGrpSpPr>
            <p:grpSpPr>
              <a:xfrm>
                <a:off x="1304925" y="85725"/>
                <a:ext cx="2838450" cy="3048000"/>
                <a:chOff x="0" y="0"/>
                <a:chExt cx="2838450" cy="3048000"/>
              </a:xfrm>
            </p:grpSpPr>
            <p:sp>
              <p:nvSpPr>
                <p:cNvPr id="26" name="Tekstvak 2"/>
                <p:cNvSpPr txBox="1">
                  <a:spLocks noChangeArrowheads="1"/>
                </p:cNvSpPr>
                <p:nvPr/>
              </p:nvSpPr>
              <p:spPr bwMode="auto">
                <a:xfrm>
                  <a:off x="904875" y="0"/>
                  <a:ext cx="1095375" cy="285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nl-NL" sz="13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Landelijk</a:t>
                  </a:r>
                </a:p>
              </p:txBody>
            </p:sp>
            <p:sp>
              <p:nvSpPr>
                <p:cNvPr id="27" name="Tekstvak 2"/>
                <p:cNvSpPr txBox="1">
                  <a:spLocks noChangeArrowheads="1"/>
                </p:cNvSpPr>
                <p:nvPr/>
              </p:nvSpPr>
              <p:spPr bwMode="auto">
                <a:xfrm>
                  <a:off x="1743075" y="1362075"/>
                  <a:ext cx="1095375" cy="285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nl-NL" sz="13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Consument</a:t>
                  </a:r>
                </a:p>
              </p:txBody>
            </p:sp>
            <p:sp>
              <p:nvSpPr>
                <p:cNvPr id="28" name="Tekstvak 2"/>
                <p:cNvSpPr txBox="1">
                  <a:spLocks noChangeArrowheads="1"/>
                </p:cNvSpPr>
                <p:nvPr/>
              </p:nvSpPr>
              <p:spPr bwMode="auto">
                <a:xfrm>
                  <a:off x="0" y="1371600"/>
                  <a:ext cx="1095375" cy="285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nl-NL" sz="13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Producent</a:t>
                  </a:r>
                </a:p>
              </p:txBody>
            </p:sp>
            <p:sp>
              <p:nvSpPr>
                <p:cNvPr id="29" name="Tekstvak 2"/>
                <p:cNvSpPr txBox="1">
                  <a:spLocks noChangeArrowheads="1"/>
                </p:cNvSpPr>
                <p:nvPr/>
              </p:nvSpPr>
              <p:spPr bwMode="auto">
                <a:xfrm>
                  <a:off x="885825" y="2762250"/>
                  <a:ext cx="1095375" cy="285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nl-NL" sz="13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Stedelijk</a:t>
                  </a:r>
                </a:p>
              </p:txBody>
            </p:sp>
          </p:grpSp>
        </p:grpSp>
        <p:grpSp>
          <p:nvGrpSpPr>
            <p:cNvPr id="21" name="Groep 20"/>
            <p:cNvGrpSpPr/>
            <p:nvPr/>
          </p:nvGrpSpPr>
          <p:grpSpPr>
            <a:xfrm>
              <a:off x="828675" y="0"/>
              <a:ext cx="3790950" cy="3590925"/>
              <a:chOff x="-104775" y="0"/>
              <a:chExt cx="3790950" cy="3590925"/>
            </a:xfrm>
          </p:grpSpPr>
          <p:sp>
            <p:nvSpPr>
              <p:cNvPr id="22" name="Rechthoek 21"/>
              <p:cNvSpPr/>
              <p:nvPr/>
            </p:nvSpPr>
            <p:spPr>
              <a:xfrm>
                <a:off x="-85725" y="0"/>
                <a:ext cx="3771900" cy="3590925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3" name="Tekstvak 2"/>
              <p:cNvSpPr txBox="1">
                <a:spLocks noChangeArrowheads="1"/>
              </p:cNvSpPr>
              <p:nvPr/>
            </p:nvSpPr>
            <p:spPr bwMode="auto">
              <a:xfrm>
                <a:off x="-104775" y="9525"/>
                <a:ext cx="1468316" cy="295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15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PROFIELVAK GROEN</a:t>
                </a:r>
              </a:p>
            </p:txBody>
          </p:sp>
        </p:grpSp>
      </p:grp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29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C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0" y="6228436"/>
            <a:ext cx="9180000" cy="972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>Twee </a:t>
            </a:r>
            <a:r>
              <a:rPr lang="en-US" dirty="0" err="1"/>
              <a:t>leerlijnen</a:t>
            </a:r>
            <a:r>
              <a:rPr lang="en-US" dirty="0"/>
              <a:t> BB en KB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726174"/>
              </p:ext>
            </p:extLst>
          </p:nvPr>
        </p:nvGraphicFramePr>
        <p:xfrm>
          <a:off x="5282224" y="4541434"/>
          <a:ext cx="3682161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8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Stedelijke keuzevakken</a:t>
                      </a:r>
                    </a:p>
                  </a:txBody>
                  <a:tcPr>
                    <a:solidFill>
                      <a:srgbClr val="64B3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Werk in tuin en landschap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Bloemwerk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Groene vormgeving en styling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aseline="0" dirty="0"/>
                        <a:t>Groene zorg</a:t>
                      </a:r>
                      <a:endParaRPr lang="nl-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ijdelijke aanduiding voor inhou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268493"/>
              </p:ext>
            </p:extLst>
          </p:nvPr>
        </p:nvGraphicFramePr>
        <p:xfrm>
          <a:off x="5276167" y="1697288"/>
          <a:ext cx="3688218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88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Landelijke keuzevakken</a:t>
                      </a:r>
                    </a:p>
                  </a:txBody>
                  <a:tcPr>
                    <a:solidFill>
                      <a:srgbClr val="3E7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Het groene machinepark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aseline="0" dirty="0"/>
                        <a:t>Groei en oogst </a:t>
                      </a:r>
                      <a:endParaRPr lang="nl-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Het houden van</a:t>
                      </a:r>
                      <a:r>
                        <a:rPr lang="nl-NL" baseline="0" dirty="0"/>
                        <a:t> dieren</a:t>
                      </a:r>
                      <a:endParaRPr lang="nl-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aseline="0" dirty="0"/>
                        <a:t>Voeding: hoe maak je het?</a:t>
                      </a:r>
                      <a:endParaRPr lang="nl-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9" name="Groep 8"/>
          <p:cNvGrpSpPr/>
          <p:nvPr/>
        </p:nvGrpSpPr>
        <p:grpSpPr>
          <a:xfrm>
            <a:off x="-244929" y="1369139"/>
            <a:ext cx="6498772" cy="5403220"/>
            <a:chOff x="0" y="-56062"/>
            <a:chExt cx="5486400" cy="3408445"/>
          </a:xfrm>
        </p:grpSpPr>
        <p:graphicFrame>
          <p:nvGraphicFramePr>
            <p:cNvPr id="13" name="Diagram 12"/>
            <p:cNvGraphicFramePr/>
            <p:nvPr>
              <p:extLst>
                <p:ext uri="{D42A27DB-BD31-4B8C-83A1-F6EECF244321}">
                  <p14:modId xmlns:p14="http://schemas.microsoft.com/office/powerpoint/2010/main" val="1590121203"/>
                </p:ext>
              </p:extLst>
            </p:nvPr>
          </p:nvGraphicFramePr>
          <p:xfrm>
            <a:off x="0" y="0"/>
            <a:ext cx="5486400" cy="33523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14" name="Groep 13"/>
            <p:cNvGrpSpPr/>
            <p:nvPr/>
          </p:nvGrpSpPr>
          <p:grpSpPr>
            <a:xfrm>
              <a:off x="494262" y="-56062"/>
              <a:ext cx="1862950" cy="2079115"/>
              <a:chOff x="-810663" y="-141787"/>
              <a:chExt cx="1862950" cy="2079115"/>
            </a:xfrm>
          </p:grpSpPr>
          <p:sp>
            <p:nvSpPr>
              <p:cNvPr id="15" name="Tekstvak 2"/>
              <p:cNvSpPr txBox="1">
                <a:spLocks noChangeArrowheads="1"/>
              </p:cNvSpPr>
              <p:nvPr/>
            </p:nvSpPr>
            <p:spPr bwMode="auto">
              <a:xfrm>
                <a:off x="-703747" y="-141787"/>
                <a:ext cx="1756034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15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Landelijke leerlijn</a:t>
                </a:r>
              </a:p>
            </p:txBody>
          </p:sp>
          <p:sp>
            <p:nvSpPr>
              <p:cNvPr id="18" name="Tekstvak 2"/>
              <p:cNvSpPr txBox="1">
                <a:spLocks noChangeArrowheads="1"/>
              </p:cNvSpPr>
              <p:nvPr/>
            </p:nvSpPr>
            <p:spPr bwMode="auto">
              <a:xfrm>
                <a:off x="-810663" y="1651578"/>
                <a:ext cx="1530662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15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Stedelijke leerlijn</a:t>
                </a:r>
              </a:p>
            </p:txBody>
          </p:sp>
        </p:grpSp>
      </p:grpSp>
      <p:cxnSp>
        <p:nvCxnSpPr>
          <p:cNvPr id="20" name="Rechte verbindingslijn met pijl 19"/>
          <p:cNvCxnSpPr/>
          <p:nvPr/>
        </p:nvCxnSpPr>
        <p:spPr>
          <a:xfrm>
            <a:off x="539851" y="1822123"/>
            <a:ext cx="4014788" cy="1428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>
            <a:off x="457200" y="4665045"/>
            <a:ext cx="4014788" cy="1428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555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d37bf6b961847a8a7f6ac9a96e5354bb6e15"/>
</p:tagLst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EC80477F2234FAFEE6CD8D89445F6" ma:contentTypeVersion="2" ma:contentTypeDescription="Een nieuw document maken." ma:contentTypeScope="" ma:versionID="042a5586447d8f623b2b44cfc98d989d">
  <xsd:schema xmlns:xsd="http://www.w3.org/2001/XMLSchema" xmlns:xs="http://www.w3.org/2001/XMLSchema" xmlns:p="http://schemas.microsoft.com/office/2006/metadata/properties" xmlns:ns2="b6c43a70-e525-4033-a4f3-b809c71710e3" targetNamespace="http://schemas.microsoft.com/office/2006/metadata/properties" ma:root="true" ma:fieldsID="0117b64cc6faaeca0453658ade38650c" ns2:_="">
    <xsd:import namespace="b6c43a70-e525-4033-a4f3-b809c71710e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43a70-e525-4033-a4f3-b809c71710e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6c43a70-e525-4033-a4f3-b809c71710e3">
      <UserInfo>
        <DisplayName/>
        <AccountId xsi:nil="true"/>
        <AccountType/>
      </UserInfo>
    </SharedWithUsers>
    <_dlc_DocId xmlns="b6c43a70-e525-4033-a4f3-b809c71710e3">H7CVNQAUUZ3W-1444270466-2406</_dlc_DocId>
    <_dlc_DocIdUrl xmlns="b6c43a70-e525-4033-a4f3-b809c71710e3">
      <Url>https://liveadminclusius.sharepoint.com/sites/castricum-vmbo-profielgroen/_layouts/15/DocIdRedir.aspx?ID=H7CVNQAUUZ3W-1444270466-2406</Url>
      <Description>H7CVNQAUUZ3W-1444270466-2406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619D9CD-A2E1-4B24-B315-916CDC7941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43a70-e525-4033-a4f3-b809c71710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D1A89C-FAA3-48C1-93BB-800D5A4BFE8B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b6c43a70-e525-4033-a4f3-b809c71710e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31C3BE-4704-48BC-ABA5-27AC5DA20B1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5F5799E-8A77-45E9-A444-E6523E0E996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78</Words>
  <Application>Microsoft Office PowerPoint</Application>
  <PresentationFormat>Diavoorstelling (4:3)</PresentationFormat>
  <Paragraphs>34</Paragraphs>
  <Slides>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Office-thema</vt:lpstr>
      <vt:lpstr>Kwadrant Profielvak</vt:lpstr>
      <vt:lpstr>Kwadrant Profielvak</vt:lpstr>
      <vt:lpstr> Twee leerlijnen BB en KB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Drukkerij Coster&amp;Kok</dc:creator>
  <cp:lastModifiedBy>Lobke Spruijt</cp:lastModifiedBy>
  <cp:revision>48</cp:revision>
  <cp:lastPrinted>2015-05-13T09:45:27Z</cp:lastPrinted>
  <dcterms:created xsi:type="dcterms:W3CDTF">2014-01-07T14:12:24Z</dcterms:created>
  <dcterms:modified xsi:type="dcterms:W3CDTF">2016-07-07T14:05:42Z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0x010100500EC80477F2234FAFEE6CD8D89445F6</vt:lpwstr>
  </property>
  <property fmtid="{D5CDD505-2E9C-101B-9397-08002B2CF9AE}" pid="3" name="_dlc_DocIdItemGuid">
    <vt:lpwstr>ed08018e-2615-4e23-84cd-ff61948c7fd8</vt:lpwstr>
  </property>
</Properties>
</file>